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2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ט"ז/אדר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92" y="568816"/>
            <a:ext cx="6741815" cy="50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57890"/>
            <a:ext cx="6000680" cy="61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</Words>
  <Application>Microsoft Office PowerPoint</Application>
  <PresentationFormat>מסך רחב</PresentationFormat>
  <Paragraphs>5</Paragraphs>
  <Slides>43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47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82</cp:revision>
  <dcterms:created xsi:type="dcterms:W3CDTF">2024-02-24T16:47:24Z</dcterms:created>
  <dcterms:modified xsi:type="dcterms:W3CDTF">2024-02-25T19:24:52Z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